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3" r:id="rId4"/>
    <p:sldId id="265" r:id="rId5"/>
    <p:sldId id="266" r:id="rId6"/>
    <p:sldId id="267" r:id="rId7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g792SR1n/UEXwwkknMUAokbhR5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36" Type="http://schemas.openxmlformats.org/officeDocument/2006/relationships/presProps" Target="presProps.xml"/><Relationship Id="rId4" Type="http://schemas.openxmlformats.org/officeDocument/2006/relationships/slide" Target="slides/slide3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41298" y="223009"/>
            <a:ext cx="1308102" cy="137089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200"/>
                <a:buNone/>
              </a:pPr>
              <a:t>1</a:t>
            </a:fld>
            <a:endParaRPr/>
          </a:p>
        </p:txBody>
      </p:sp>
      <p:sp>
        <p:nvSpPr>
          <p:cNvPr id="147" name="Google Shape;147;p1"/>
          <p:cNvSpPr txBox="1"/>
          <p:nvPr/>
        </p:nvSpPr>
        <p:spPr>
          <a:xfrm>
            <a:off x="6103088" y="1042558"/>
            <a:ext cx="4572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 smtClean="0">
                <a:latin typeface="Calibri"/>
                <a:ea typeface="Calibri"/>
                <a:cs typeface="Calibri"/>
                <a:sym typeface="Calibri"/>
              </a:rPr>
              <a:t>Food our fuel</a:t>
            </a:r>
            <a:endParaRPr sz="5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 l="3392" t="5189" r="3392" b="5189"/>
          <a:stretch>
            <a:fillRect/>
          </a:stretch>
        </p:blipFill>
        <p:spPr bwMode="auto">
          <a:xfrm>
            <a:off x="4399472" y="2800762"/>
            <a:ext cx="8333091" cy="523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333"/>
          </a:srgbClr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2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2764464" y="1573618"/>
            <a:ext cx="9441713" cy="563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What is in the food?</a:t>
            </a: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What does  ‘Healthy food’ mean to you?</a:t>
            </a: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What does ‘unhealthy food’ mean to you?</a:t>
            </a: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endParaRPr sz="3600" b="1" dirty="0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,OUR FUEL/JEHANYS/SCIENCE/SNS 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333"/>
          </a:srgbClr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3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2764464" y="1573618"/>
            <a:ext cx="9441713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Nutrients</a:t>
            </a: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endParaRPr sz="3600" b="1" dirty="0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,OUR FUEL/JEHANYS/SCIENCE/SNS 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913321" y="1079500"/>
          <a:ext cx="12326678" cy="804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0678"/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Arial Black" pitchFamily="34" charset="0"/>
                        </a:rPr>
                        <a:t>MACRONUTRIENTS</a:t>
                      </a: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Arial Black" pitchFamily="34" charset="0"/>
                        </a:rPr>
                        <a:t>MICRONUTRIENTS</a:t>
                      </a: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Nutrients that our body needs in large amounts</a:t>
                      </a: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Nutrients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that our body needs in small amounts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Proteins, carbohydrates and fats</a:t>
                      </a: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Vitamins and minerals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They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provide our body with energy,</a:t>
                      </a:r>
                    </a:p>
                    <a:p>
                      <a:r>
                        <a:rPr lang="en-US" sz="2400" baseline="0" dirty="0" smtClean="0">
                          <a:latin typeface="Arial Black" pitchFamily="34" charset="0"/>
                        </a:rPr>
                        <a:t>They help our body grow and heal wounds</a:t>
                      </a:r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They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help our body fight against diseases and keeps our body healthy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4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2764464" y="1573618"/>
            <a:ext cx="9441713" cy="10618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800"/>
            </a:pPr>
            <a:r>
              <a:rPr lang="en-US" sz="3600" b="1" dirty="0" smtClean="0">
                <a:solidFill>
                  <a:srgbClr val="FF0000"/>
                </a:solidFill>
                <a:latin typeface="Cambria"/>
                <a:ea typeface="Cambria"/>
                <a:sym typeface="Cambria"/>
              </a:rPr>
              <a:t>Components of food</a:t>
            </a:r>
          </a:p>
          <a:p>
            <a:pPr algn="ctr">
              <a:buSzPts val="2800"/>
            </a:pPr>
            <a:r>
              <a:rPr lang="en-US" sz="3600" b="1" dirty="0" smtClean="0">
                <a:solidFill>
                  <a:srgbClr val="009900"/>
                </a:solidFill>
                <a:latin typeface="Cambria"/>
                <a:ea typeface="Cambria"/>
                <a:sym typeface="Cambria"/>
              </a:rPr>
              <a:t>Carbohydrates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Provides energy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to our body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Energy-giving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food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Healthy 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sources</a:t>
            </a:r>
          </a:p>
          <a:p>
            <a:pPr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Cereals(rice, wheat , oats)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fruits(banana, orange, strawberry, orange, apple) 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vegetables( carrot, potato, beetroot)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honey</a:t>
            </a:r>
          </a:p>
          <a:p>
            <a:pPr>
              <a:buSzPts val="2800"/>
              <a:buFont typeface="Arial" pitchFamily="34" charset="0"/>
              <a:buChar char="•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Unhealthy  sources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Pastries, biscuits, colas, chocolates, cream</a:t>
            </a:r>
          </a:p>
          <a:p>
            <a:pPr>
              <a:buSzPts val="2800"/>
              <a:buFont typeface="Arial" pitchFamily="34" charset="0"/>
              <a:buChar char="•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endParaRPr sz="3600" b="1" dirty="0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,OUR FUEL/JEHANYS/SCIENCE/SNS 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56725" y="3436422"/>
            <a:ext cx="6061806" cy="38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5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2764464" y="1573618"/>
            <a:ext cx="9441713" cy="8956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Components of food</a:t>
            </a: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Fats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Fats provide more energy than carbohydrates, Fats are also energy-giving food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Keep our body warm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Our body stores excess fat as a store of energy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Healthy  sources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Oils, nuts and seeds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Unhealthy sources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Pastries, biscuits, cookies, doughnuts, fries, packaged foods</a:t>
            </a:r>
          </a:p>
          <a:p>
            <a:pPr>
              <a:buSzPts val="2800"/>
              <a:buFont typeface="Arial" pitchFamily="34" charset="0"/>
              <a:buChar char="•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endParaRPr sz="3600" b="1" dirty="0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,OUR FUEL/JEHANYS/SCIENCE/SNS 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81920" y="2818625"/>
            <a:ext cx="4908907" cy="396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400"/>
                <a:buNone/>
              </a:pPr>
              <a:t>6</a:t>
            </a:fld>
            <a:r>
              <a:rPr lang="en-US" sz="14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/29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2764464" y="1573618"/>
            <a:ext cx="9441713" cy="8402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Components of food</a:t>
            </a: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Proteins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Proteins are body building foods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They help to build our body  and repair  mechanisms</a:t>
            </a:r>
          </a:p>
          <a:p>
            <a:pPr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Plant sources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Nuts, beans, seeds, spinach and greens, peas, lentils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Animal sources</a:t>
            </a:r>
          </a:p>
          <a:p>
            <a:pPr>
              <a:buSzPts val="2800"/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Dairy products, egg and meat of animals</a:t>
            </a:r>
          </a:p>
          <a:p>
            <a:pPr>
              <a:buSzPts val="2800"/>
              <a:buFont typeface="Arial" pitchFamily="34" charset="0"/>
              <a:buChar char="•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endParaRPr lang="en-US" sz="3600" b="1" dirty="0" smtClean="0">
              <a:solidFill>
                <a:schemeClr val="dk1"/>
              </a:solidFill>
              <a:latin typeface="Cambria"/>
              <a:ea typeface="Cambria"/>
              <a:sym typeface="Cambria"/>
            </a:endParaRPr>
          </a:p>
          <a:p>
            <a:pPr algn="ctr">
              <a:buSzPts val="2800"/>
            </a:pPr>
            <a:r>
              <a:rPr lang="en-US" sz="3600" b="1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 </a:t>
            </a:r>
            <a:endParaRPr sz="3600" b="1" dirty="0">
              <a:solidFill>
                <a:schemeClr val="dk1"/>
              </a:solidFill>
              <a:latin typeface="Cambria"/>
              <a:ea typeface="Cambria"/>
              <a:sym typeface="Calibri"/>
            </a:endParaRPr>
          </a:p>
        </p:txBody>
      </p:sp>
      <p:sp>
        <p:nvSpPr>
          <p:cNvPr id="158" name="Google Shape;158;p3"/>
          <p:cNvSpPr txBox="1">
            <a:spLocks noGrp="1"/>
          </p:cNvSpPr>
          <p:nvPr>
            <p:ph type="ftr" idx="11"/>
          </p:nvPr>
        </p:nvSpPr>
        <p:spPr>
          <a:xfrm>
            <a:off x="4330163" y="9637661"/>
            <a:ext cx="75438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,OUR FUEL/JEHANYS/SCIENCE/SNS </a:t>
            </a:r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95373" y="2983761"/>
            <a:ext cx="4656653" cy="407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264</Words>
  <Application>Microsoft Office PowerPoint</Application>
  <PresentationFormat>Custom</PresentationFormat>
  <Paragraphs>94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user2</cp:lastModifiedBy>
  <cp:revision>20</cp:revision>
  <dcterms:created xsi:type="dcterms:W3CDTF">2006-08-16T00:00:00Z</dcterms:created>
  <dcterms:modified xsi:type="dcterms:W3CDTF">2023-06-25T12:30:24Z</dcterms:modified>
</cp:coreProperties>
</file>